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DM Sans" panose="020B0604020202020204" charset="-18"/>
      <p:regular r:id="rId12"/>
    </p:embeddedFont>
    <p:embeddedFont>
      <p:font typeface="DM Sans Bold" panose="020B0604020202020204" charset="-18"/>
      <p:regular r:id="rId13"/>
    </p:embeddedFont>
    <p:embeddedFont>
      <p:font typeface="DM Sans Italics" panose="020B0604020202020204" charset="-18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981200" y="-940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81200" y="6267450"/>
            <a:ext cx="2880360" cy="4114800"/>
          </a:xfrm>
          <a:custGeom>
            <a:avLst/>
            <a:gdLst/>
            <a:ahLst/>
            <a:cxnLst/>
            <a:rect l="l" t="t" r="r" b="b"/>
            <a:pathLst>
              <a:path w="2880360" h="4114800">
                <a:moveTo>
                  <a:pt x="0" y="0"/>
                </a:moveTo>
                <a:lnTo>
                  <a:pt x="2880360" y="0"/>
                </a:lnTo>
                <a:lnTo>
                  <a:pt x="2880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421380" y="2875300"/>
            <a:ext cx="12504420" cy="3241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500"/>
              </a:lnSpc>
            </a:pPr>
            <a:r>
              <a:rPr lang="en-US" sz="12500" dirty="0">
                <a:solidFill>
                  <a:srgbClr val="FFFFFF"/>
                </a:solidFill>
                <a:latin typeface="DM Sans Bold"/>
              </a:rPr>
              <a:t>UNIVERZITA VÝJEZDU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03684" y="6640827"/>
            <a:ext cx="5722116" cy="523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70"/>
              </a:lnSpc>
            </a:pPr>
            <a:r>
              <a:rPr lang="en-US" sz="3700" dirty="0" err="1">
                <a:solidFill>
                  <a:srgbClr val="FFFFFF"/>
                </a:solidFill>
                <a:latin typeface="DM Sans Italics"/>
              </a:rPr>
              <a:t>Jméno</a:t>
            </a:r>
            <a:r>
              <a:rPr lang="en-US" sz="3700" dirty="0">
                <a:solidFill>
                  <a:srgbClr val="FFFFFF"/>
                </a:solidFill>
                <a:latin typeface="DM Sans Italics"/>
              </a:rPr>
              <a:t>, </a:t>
            </a:r>
            <a:r>
              <a:rPr lang="en-US" sz="3700" dirty="0" err="1">
                <a:solidFill>
                  <a:srgbClr val="FFFFFF"/>
                </a:solidFill>
                <a:latin typeface="DM Sans Italics"/>
              </a:rPr>
              <a:t>příjmení</a:t>
            </a:r>
            <a:endParaRPr lang="en-US" sz="3700" dirty="0">
              <a:solidFill>
                <a:srgbClr val="FFFFFF"/>
              </a:solidFill>
              <a:latin typeface="DM Sans Itali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03684" y="7517672"/>
            <a:ext cx="5722116" cy="523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70"/>
              </a:lnSpc>
            </a:pPr>
            <a:r>
              <a:rPr lang="en-US" sz="3700" dirty="0" err="1">
                <a:solidFill>
                  <a:srgbClr val="FFFFFF"/>
                </a:solidFill>
                <a:latin typeface="DM Sans Italics"/>
              </a:rPr>
              <a:t>Měsíc</a:t>
            </a:r>
            <a:r>
              <a:rPr lang="en-US" sz="3700" dirty="0">
                <a:solidFill>
                  <a:srgbClr val="FFFFFF"/>
                </a:solidFill>
                <a:latin typeface="DM Sans Italics"/>
              </a:rPr>
              <a:t> </a:t>
            </a:r>
            <a:r>
              <a:rPr lang="en-US" sz="3700" dirty="0" err="1">
                <a:solidFill>
                  <a:srgbClr val="FFFFFF"/>
                </a:solidFill>
                <a:latin typeface="DM Sans Italics"/>
              </a:rPr>
              <a:t>výjezdu</a:t>
            </a:r>
            <a:endParaRPr lang="en-US" sz="3700" dirty="0">
              <a:solidFill>
                <a:srgbClr val="FFFFFF"/>
              </a:solidFill>
              <a:latin typeface="DM Sans Itali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03684" y="8362950"/>
            <a:ext cx="5722116" cy="523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70"/>
              </a:lnSpc>
            </a:pPr>
            <a:r>
              <a:rPr lang="en-US" sz="3700" dirty="0" err="1">
                <a:solidFill>
                  <a:srgbClr val="FFFFFF"/>
                </a:solidFill>
                <a:latin typeface="DM Sans Italics"/>
              </a:rPr>
              <a:t>Výuková</a:t>
            </a:r>
            <a:r>
              <a:rPr lang="en-US" sz="3700" dirty="0">
                <a:solidFill>
                  <a:srgbClr val="FFFFFF"/>
                </a:solidFill>
                <a:latin typeface="DM Sans Italics"/>
              </a:rPr>
              <a:t> </a:t>
            </a:r>
            <a:r>
              <a:rPr lang="en-US" sz="3700" dirty="0" err="1">
                <a:solidFill>
                  <a:srgbClr val="FFFFFF"/>
                </a:solidFill>
                <a:latin typeface="DM Sans Italics"/>
              </a:rPr>
              <a:t>mobilita</a:t>
            </a:r>
            <a:r>
              <a:rPr lang="en-US" sz="3700" dirty="0">
                <a:solidFill>
                  <a:srgbClr val="FFFFFF"/>
                </a:solidFill>
                <a:latin typeface="DM Sans Italics"/>
              </a:rPr>
              <a:t>/</a:t>
            </a:r>
            <a:r>
              <a:rPr lang="en-US" sz="3700" dirty="0" err="1">
                <a:solidFill>
                  <a:srgbClr val="FFFFFF"/>
                </a:solidFill>
                <a:latin typeface="DM Sans Italics"/>
              </a:rPr>
              <a:t>školení</a:t>
            </a:r>
            <a:r>
              <a:rPr lang="en-US" sz="3700" dirty="0">
                <a:solidFill>
                  <a:srgbClr val="FFFFFF"/>
                </a:solidFill>
                <a:latin typeface="DM Sans Italics"/>
              </a:rPr>
              <a:t>?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8041552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-160719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4"/>
                </a:lnTo>
                <a:lnTo>
                  <a:pt x="0" y="313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417556" y="3306496"/>
            <a:ext cx="14284815" cy="866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6000" dirty="0">
                <a:solidFill>
                  <a:srgbClr val="8CA9AD"/>
                </a:solidFill>
                <a:latin typeface="DM Sans Bold"/>
              </a:rPr>
              <a:t>KONTAKTNÍ OSOBA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417556" y="4713260"/>
            <a:ext cx="7142408" cy="147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"/>
              </a:rPr>
              <a:t>Uveďte prosím kontaktní osoby ze zahraniční univerzity, se kterou jste mobilitu domlouval/a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17556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765510" y="1028700"/>
            <a:ext cx="7522490" cy="8229600"/>
          </a:xfrm>
          <a:custGeom>
            <a:avLst/>
            <a:gdLst/>
            <a:ahLst/>
            <a:cxnLst/>
            <a:rect l="l" t="t" r="r" b="b"/>
            <a:pathLst>
              <a:path w="7522490" h="8229600">
                <a:moveTo>
                  <a:pt x="0" y="0"/>
                </a:moveTo>
                <a:lnTo>
                  <a:pt x="7522490" y="0"/>
                </a:lnTo>
                <a:lnTo>
                  <a:pt x="752249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4000"/>
            </a:blip>
            <a:stretch>
              <a:fillRect l="-64202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765556" y="2240681"/>
            <a:ext cx="7668221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en-US" sz="4500">
                <a:solidFill>
                  <a:srgbClr val="8CA9AD"/>
                </a:solidFill>
                <a:latin typeface="DM Sans Bold"/>
              </a:rPr>
              <a:t>STRUČNÝ POPIS MOBILITY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65556" y="3670294"/>
            <a:ext cx="5953371" cy="1958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"/>
              </a:rPr>
              <a:t>Popište prosím, čemu jste se na mobilitě věnoval/a, jaký to pro Vás mělo přínos, čím Vás mobilita obohatila.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3963481" y="-952500"/>
            <a:ext cx="2177901" cy="3111287"/>
          </a:xfrm>
          <a:custGeom>
            <a:avLst/>
            <a:gdLst/>
            <a:ahLst/>
            <a:cxnLst/>
            <a:rect l="l" t="t" r="r" b="b"/>
            <a:pathLst>
              <a:path w="2177901" h="3111287">
                <a:moveTo>
                  <a:pt x="0" y="0"/>
                </a:moveTo>
                <a:lnTo>
                  <a:pt x="2177900" y="0"/>
                </a:lnTo>
                <a:lnTo>
                  <a:pt x="2177900" y="3111287"/>
                </a:lnTo>
                <a:lnTo>
                  <a:pt x="0" y="31112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146619" y="8128213"/>
            <a:ext cx="2177901" cy="3111287"/>
          </a:xfrm>
          <a:custGeom>
            <a:avLst/>
            <a:gdLst/>
            <a:ahLst/>
            <a:cxnLst/>
            <a:rect l="l" t="t" r="r" b="b"/>
            <a:pathLst>
              <a:path w="2177901" h="3111287">
                <a:moveTo>
                  <a:pt x="0" y="0"/>
                </a:moveTo>
                <a:lnTo>
                  <a:pt x="2177900" y="0"/>
                </a:lnTo>
                <a:lnTo>
                  <a:pt x="2177900" y="3111287"/>
                </a:lnTo>
                <a:lnTo>
                  <a:pt x="0" y="31112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963481" y="8128213"/>
            <a:ext cx="2177901" cy="3111287"/>
          </a:xfrm>
          <a:custGeom>
            <a:avLst/>
            <a:gdLst/>
            <a:ahLst/>
            <a:cxnLst/>
            <a:rect l="l" t="t" r="r" b="b"/>
            <a:pathLst>
              <a:path w="2177901" h="3111287">
                <a:moveTo>
                  <a:pt x="0" y="0"/>
                </a:moveTo>
                <a:lnTo>
                  <a:pt x="2177900" y="0"/>
                </a:lnTo>
                <a:lnTo>
                  <a:pt x="2177900" y="3111287"/>
                </a:lnTo>
                <a:lnTo>
                  <a:pt x="0" y="31112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051403" y="545888"/>
            <a:ext cx="2002055" cy="142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99"/>
              </a:lnSpc>
            </a:pPr>
            <a:r>
              <a:rPr lang="en-US" sz="9999">
                <a:solidFill>
                  <a:srgbClr val="8CA9AD"/>
                </a:solidFill>
                <a:latin typeface="DM Sans Bold"/>
              </a:rPr>
              <a:t>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444315" y="2558837"/>
            <a:ext cx="5216232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"/>
              </a:rPr>
              <a:t>Použitý dopravní prostředek. </a:t>
            </a:r>
          </a:p>
        </p:txBody>
      </p:sp>
      <p:sp>
        <p:nvSpPr>
          <p:cNvPr id="7" name="Freeform 7"/>
          <p:cNvSpPr/>
          <p:nvPr/>
        </p:nvSpPr>
        <p:spPr>
          <a:xfrm rot="-10800000">
            <a:off x="12146619" y="-952500"/>
            <a:ext cx="2177901" cy="3111287"/>
          </a:xfrm>
          <a:custGeom>
            <a:avLst/>
            <a:gdLst/>
            <a:ahLst/>
            <a:cxnLst/>
            <a:rect l="l" t="t" r="r" b="b"/>
            <a:pathLst>
              <a:path w="2177901" h="3111287">
                <a:moveTo>
                  <a:pt x="0" y="0"/>
                </a:moveTo>
                <a:lnTo>
                  <a:pt x="2177900" y="0"/>
                </a:lnTo>
                <a:lnTo>
                  <a:pt x="2177900" y="3111287"/>
                </a:lnTo>
                <a:lnTo>
                  <a:pt x="0" y="31112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2234541" y="545888"/>
            <a:ext cx="2002055" cy="142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99"/>
              </a:lnSpc>
            </a:pPr>
            <a:r>
              <a:rPr lang="en-US" sz="9999">
                <a:solidFill>
                  <a:srgbClr val="8CA9AD"/>
                </a:solidFill>
                <a:latin typeface="DM Sans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444315" y="5632663"/>
            <a:ext cx="5216232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"/>
              </a:rPr>
              <a:t>Největší zážitek,</a:t>
            </a:r>
          </a:p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"/>
              </a:rPr>
              <a:t>největší překvapení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51403" y="8402736"/>
            <a:ext cx="2002055" cy="142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99"/>
              </a:lnSpc>
            </a:pPr>
            <a:r>
              <a:rPr lang="en-US" sz="9999">
                <a:solidFill>
                  <a:srgbClr val="8CA9AD"/>
                </a:solidFill>
                <a:latin typeface="DM Sans Bold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234541" y="8402736"/>
            <a:ext cx="2002055" cy="142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99"/>
              </a:lnSpc>
            </a:pPr>
            <a:r>
              <a:rPr lang="en-US" sz="9999">
                <a:solidFill>
                  <a:srgbClr val="8CA9AD"/>
                </a:solidFill>
                <a:latin typeface="DM Sans Bold"/>
              </a:rPr>
              <a:t>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627453" y="2558837"/>
            <a:ext cx="5216232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"/>
              </a:rPr>
              <a:t>Forma ubytování  - hotel, penzion....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627453" y="5632663"/>
            <a:ext cx="5216232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"/>
              </a:rPr>
              <a:t>Kontakt na vás</a:t>
            </a:r>
          </a:p>
        </p:txBody>
      </p:sp>
      <p:sp>
        <p:nvSpPr>
          <p:cNvPr id="14" name="Freeform 14"/>
          <p:cNvSpPr/>
          <p:nvPr/>
        </p:nvSpPr>
        <p:spPr>
          <a:xfrm>
            <a:off x="16236511" y="-11227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7045442" y="9258300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7" y="0"/>
                </a:lnTo>
                <a:lnTo>
                  <a:pt x="948975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A9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0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582001" y="3752837"/>
            <a:ext cx="13123998" cy="1037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0"/>
              </a:lnSpc>
            </a:pPr>
            <a:r>
              <a:rPr lang="en-US" sz="3700">
                <a:solidFill>
                  <a:srgbClr val="FFFFFF"/>
                </a:solidFill>
                <a:latin typeface="DM Sans"/>
              </a:rPr>
              <a:t>Vepište prosím osobní doporučení pro kolegy/ně,</a:t>
            </a:r>
          </a:p>
          <a:p>
            <a:pPr algn="ctr">
              <a:lnSpc>
                <a:spcPts val="4070"/>
              </a:lnSpc>
            </a:pPr>
            <a:r>
              <a:rPr lang="en-US" sz="3700">
                <a:solidFill>
                  <a:srgbClr val="FFFFFF"/>
                </a:solidFill>
                <a:latin typeface="DM Sans"/>
              </a:rPr>
              <a:t>kteří by se na stejnou univerzitu také chystali.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582001" y="5648982"/>
            <a:ext cx="13123998" cy="1037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0"/>
              </a:lnSpc>
            </a:pPr>
            <a:r>
              <a:rPr lang="en-US" sz="3700">
                <a:solidFill>
                  <a:srgbClr val="FFFFFF"/>
                </a:solidFill>
                <a:latin typeface="DM Sans"/>
              </a:rPr>
              <a:t>V případě nutnosti, uveďte prosím</a:t>
            </a:r>
          </a:p>
          <a:p>
            <a:pPr algn="ctr">
              <a:lnSpc>
                <a:spcPts val="4070"/>
              </a:lnSpc>
            </a:pPr>
            <a:r>
              <a:rPr lang="en-US" sz="3700">
                <a:solidFill>
                  <a:srgbClr val="FFFFFF"/>
                </a:solidFill>
                <a:latin typeface="DM Sans"/>
              </a:rPr>
              <a:t>i varování pro ostatní kolegy/ně :)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65556" y="7655718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65556" y="2240681"/>
            <a:ext cx="7668221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en-US" sz="4500">
                <a:solidFill>
                  <a:srgbClr val="8CA9AD"/>
                </a:solidFill>
                <a:latin typeface="DM Sans Bold"/>
              </a:rPr>
              <a:t>FOTOGRAFIE :)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65556" y="3670294"/>
            <a:ext cx="5953371" cy="987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"/>
              </a:rPr>
              <a:t>Zcela dobrovolná, ale skoro nejzajímavější část :)</a:t>
            </a:r>
          </a:p>
        </p:txBody>
      </p:sp>
      <p:sp>
        <p:nvSpPr>
          <p:cNvPr id="5" name="Freeform 5"/>
          <p:cNvSpPr/>
          <p:nvPr/>
        </p:nvSpPr>
        <p:spPr>
          <a:xfrm>
            <a:off x="13156322" y="0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121</Words>
  <Application>Microsoft Office PowerPoint</Application>
  <PresentationFormat>Vlastní</PresentationFormat>
  <Paragraphs>23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DM Sans Italics</vt:lpstr>
      <vt:lpstr>Calibri</vt:lpstr>
      <vt:lpstr>DM Sans Bold</vt:lpstr>
      <vt:lpstr>DM Sans</vt:lpstr>
      <vt:lpstr>Arial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Erasmus+_zaměstnanci</dc:title>
  <dc:creator>Jitka</dc:creator>
  <cp:lastModifiedBy>Jitka</cp:lastModifiedBy>
  <cp:revision>2</cp:revision>
  <dcterms:created xsi:type="dcterms:W3CDTF">2006-08-16T00:00:00Z</dcterms:created>
  <dcterms:modified xsi:type="dcterms:W3CDTF">2024-03-11T11:32:36Z</dcterms:modified>
  <dc:identifier>DAF-oI-ybE0</dc:identifier>
</cp:coreProperties>
</file>